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0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5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8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4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9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6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6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0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06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23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689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0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9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73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62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1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7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18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35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32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97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2562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89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75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91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0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76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0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9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3086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3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9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20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5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68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59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54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77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53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83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10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8311952" cy="108012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янко</a:t>
            </a:r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Юлія </a:t>
            </a:r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Олександрівна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049" y="5085184"/>
            <a:ext cx="9145016" cy="129614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Комунальна установа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Сумська спеціалізована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І-ІІІ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ступенів №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60466"/>
            <a:ext cx="2803525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20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34118"/>
            <a:ext cx="1550729" cy="2136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267108" y="5256305"/>
            <a:ext cx="5447468" cy="10992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44530" y="4544017"/>
            <a:ext cx="4745906" cy="12177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04387" y="4017649"/>
            <a:ext cx="4372910" cy="10501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08908" y="3304104"/>
            <a:ext cx="3816424" cy="11151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99014" y="2634061"/>
            <a:ext cx="3436938" cy="11311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85589" y="2045123"/>
            <a:ext cx="3010507" cy="9061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59311" y="1435563"/>
            <a:ext cx="2789341" cy="85408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4272754" y="3808248"/>
            <a:ext cx="3288731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БАГАТОКЛІТИННІ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0" name="Подзаголовок 3"/>
          <p:cNvSpPr txBox="1">
            <a:spLocks/>
          </p:cNvSpPr>
          <p:nvPr/>
        </p:nvSpPr>
        <p:spPr>
          <a:xfrm>
            <a:off x="4559311" y="5067773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ЕУКАРІОТИ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1" name="Подзаголовок 3"/>
          <p:cNvSpPr txBox="1">
            <a:spLocks/>
          </p:cNvSpPr>
          <p:nvPr/>
        </p:nvSpPr>
        <p:spPr>
          <a:xfrm>
            <a:off x="4585952" y="5761801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>
                <a:solidFill>
                  <a:prstClr val="black"/>
                </a:solidFill>
              </a:rPr>
              <a:t>КЛІТИННІ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2" name="Подзаголовок 3"/>
          <p:cNvSpPr txBox="1">
            <a:spLocks/>
          </p:cNvSpPr>
          <p:nvPr/>
        </p:nvSpPr>
        <p:spPr>
          <a:xfrm>
            <a:off x="4310206" y="2991097"/>
            <a:ext cx="3414554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ХОРДОВІ, ПІДТИП ХРЕБЕТНІ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5" name="Подзаголовок 3"/>
          <p:cNvSpPr txBox="1">
            <a:spLocks/>
          </p:cNvSpPr>
          <p:nvPr/>
        </p:nvSpPr>
        <p:spPr>
          <a:xfrm>
            <a:off x="4585952" y="2289652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ЗЕМНОВОДНІ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4606587" y="1678554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РЯД БЕЗХВОСТІ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7" name="Подзаголовок 3"/>
          <p:cNvSpPr txBox="1">
            <a:spLocks/>
          </p:cNvSpPr>
          <p:nvPr/>
        </p:nvSpPr>
        <p:spPr>
          <a:xfrm>
            <a:off x="4485589" y="4452254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ТВАРИНИ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88024" y="302005"/>
            <a:ext cx="2232248" cy="1376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одзаголовок 3"/>
          <p:cNvSpPr txBox="1">
            <a:spLocks/>
          </p:cNvSpPr>
          <p:nvPr/>
        </p:nvSpPr>
        <p:spPr>
          <a:xfrm>
            <a:off x="4657522" y="462264"/>
            <a:ext cx="2592918" cy="83409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srgbClr val="FF0000"/>
                </a:solidFill>
              </a:rPr>
              <a:t>КВАКША</a:t>
            </a:r>
          </a:p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srgbClr val="FF0000"/>
                </a:solidFill>
              </a:rPr>
              <a:t>ЗВИЧАЙНА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6" y="879314"/>
            <a:ext cx="2845751" cy="265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40632" y="4725144"/>
            <a:ext cx="5472608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7030A0"/>
                </a:solidFill>
              </a:rPr>
              <a:t>Дякую за увагу!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1858951" cy="2021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8848" y="119675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>
                <a:latin typeface="Monotype Corsiva" pitchFamily="66" charset="0"/>
              </a:rPr>
              <a:t> </a:t>
            </a:r>
            <a:r>
              <a:rPr lang="uk-UA" sz="4000" b="1" dirty="0">
                <a:latin typeface="Monotype Corsiva" pitchFamily="66" charset="0"/>
              </a:rPr>
              <a:t>«Якщо ти народився без крил, не заважай їм рости</a:t>
            </a:r>
            <a:r>
              <a:rPr lang="uk-UA" sz="4000" b="1" dirty="0" smtClean="0">
                <a:latin typeface="Monotype Corsiva" pitchFamily="66" charset="0"/>
              </a:rPr>
              <a:t>»</a:t>
            </a:r>
          </a:p>
          <a:p>
            <a:pPr algn="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Коко Шанель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3717032"/>
            <a:ext cx="8640960" cy="108012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Прийом </a:t>
            </a:r>
            <a:br>
              <a:rPr lang="uk-UA" sz="6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«Піраміда таксонів»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27054"/>
          <a:stretch/>
        </p:blipFill>
        <p:spPr>
          <a:xfrm>
            <a:off x="3690958" y="54868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27054"/>
          <a:stretch/>
        </p:blipFill>
        <p:spPr>
          <a:xfrm>
            <a:off x="1403648" y="279362"/>
            <a:ext cx="116907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91880" y="692696"/>
            <a:ext cx="2160240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FF0000"/>
                </a:solidFill>
              </a:rPr>
              <a:t>Мета: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6842248" cy="3210495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uk-UA" dirty="0" smtClean="0">
                <a:solidFill>
                  <a:srgbClr val="7030A0"/>
                </a:solidFill>
              </a:rPr>
              <a:t>розвивати вміння учнів визначати місце організмів в системі органічного світу;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dirty="0" smtClean="0">
                <a:solidFill>
                  <a:srgbClr val="7030A0"/>
                </a:solidFill>
              </a:rPr>
              <a:t>сприяти активізації пам’яті, уваги, розвитку пізнавального інтересу та логічного мислення;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dirty="0" smtClean="0">
                <a:solidFill>
                  <a:srgbClr val="7030A0"/>
                </a:solidFill>
              </a:rPr>
              <a:t>зняття зорової втоми (гімнастика для очей).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10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1" y="332656"/>
            <a:ext cx="4464497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26" y="1052736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32" y="3728381"/>
            <a:ext cx="1944216" cy="26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06874" y="5199902"/>
            <a:ext cx="5447468" cy="10992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08501" y="4423675"/>
            <a:ext cx="4745906" cy="12177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78191" y="3819179"/>
            <a:ext cx="4372910" cy="10501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16353" y="3100617"/>
            <a:ext cx="3816424" cy="11151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62985" y="2475342"/>
            <a:ext cx="3436938" cy="11311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30637" y="1967591"/>
            <a:ext cx="3010507" cy="9061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74230" y="1423652"/>
            <a:ext cx="2512755" cy="85408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1886243" y="3664412"/>
            <a:ext cx="3288731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ПІДЦАРСТВО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0" name="Подзаголовок 3"/>
          <p:cNvSpPr txBox="1">
            <a:spLocks/>
          </p:cNvSpPr>
          <p:nvPr/>
        </p:nvSpPr>
        <p:spPr>
          <a:xfrm>
            <a:off x="2208269" y="4991378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НАДЦАРСТВО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1" name="Подзаголовок 3"/>
          <p:cNvSpPr txBox="1">
            <a:spLocks/>
          </p:cNvSpPr>
          <p:nvPr/>
        </p:nvSpPr>
        <p:spPr>
          <a:xfrm>
            <a:off x="2143504" y="5671827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ІМПЕРІЯ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2" name="Подзаголовок 3"/>
          <p:cNvSpPr txBox="1">
            <a:spLocks/>
          </p:cNvSpPr>
          <p:nvPr/>
        </p:nvSpPr>
        <p:spPr>
          <a:xfrm>
            <a:off x="1736791" y="2908166"/>
            <a:ext cx="3414554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ТИП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5" name="Подзаголовок 3"/>
          <p:cNvSpPr txBox="1">
            <a:spLocks/>
          </p:cNvSpPr>
          <p:nvPr/>
        </p:nvSpPr>
        <p:spPr>
          <a:xfrm>
            <a:off x="2033115" y="2266818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КЛАС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1993034" y="1666434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РІД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7" name="Подзаголовок 3"/>
          <p:cNvSpPr txBox="1">
            <a:spLocks/>
          </p:cNvSpPr>
          <p:nvPr/>
        </p:nvSpPr>
        <p:spPr>
          <a:xfrm>
            <a:off x="2143504" y="4281739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ЦАРСТВО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670366" y="476672"/>
            <a:ext cx="1531051" cy="11739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одзаголовок 3"/>
          <p:cNvSpPr txBox="1">
            <a:spLocks/>
          </p:cNvSpPr>
          <p:nvPr/>
        </p:nvSpPr>
        <p:spPr>
          <a:xfrm>
            <a:off x="2128106" y="816536"/>
            <a:ext cx="2592918" cy="83409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srgbClr val="FF0000"/>
                </a:solidFill>
              </a:rPr>
              <a:t>ВИД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69" y="3759454"/>
            <a:ext cx="1990066" cy="19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34118"/>
            <a:ext cx="1550729" cy="21362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4" y="692696"/>
            <a:ext cx="3089970" cy="2827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267108" y="5256305"/>
            <a:ext cx="5447468" cy="10992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44530" y="4544017"/>
            <a:ext cx="4745906" cy="12177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04387" y="4017649"/>
            <a:ext cx="4372910" cy="10501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08908" y="3304104"/>
            <a:ext cx="3816424" cy="11151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99014" y="2634061"/>
            <a:ext cx="3436938" cy="11311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85589" y="2045123"/>
            <a:ext cx="3010507" cy="9061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21024" y="1435563"/>
            <a:ext cx="2512755" cy="85408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4272754" y="3808248"/>
            <a:ext cx="3288731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ОДНОКЛІТИННІ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0" name="Подзаголовок 3"/>
          <p:cNvSpPr txBox="1">
            <a:spLocks/>
          </p:cNvSpPr>
          <p:nvPr/>
        </p:nvSpPr>
        <p:spPr>
          <a:xfrm>
            <a:off x="4559311" y="5067773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ЕУКАРІОТИ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1" name="Подзаголовок 3"/>
          <p:cNvSpPr txBox="1">
            <a:spLocks/>
          </p:cNvSpPr>
          <p:nvPr/>
        </p:nvSpPr>
        <p:spPr>
          <a:xfrm>
            <a:off x="4585952" y="5761801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>
                <a:solidFill>
                  <a:prstClr val="black"/>
                </a:solidFill>
              </a:rPr>
              <a:t>КЛІТИННІ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2" name="Подзаголовок 3"/>
          <p:cNvSpPr txBox="1">
            <a:spLocks/>
          </p:cNvSpPr>
          <p:nvPr/>
        </p:nvSpPr>
        <p:spPr>
          <a:xfrm>
            <a:off x="4310206" y="2991097"/>
            <a:ext cx="3414554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САРКОДЖГУТИКОВІ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5" name="Подзаголовок 3"/>
          <p:cNvSpPr txBox="1">
            <a:spLocks/>
          </p:cNvSpPr>
          <p:nvPr/>
        </p:nvSpPr>
        <p:spPr>
          <a:xfrm>
            <a:off x="4585952" y="2289652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САРКОДОВІ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4485589" y="1703381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АМЕБА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7" name="Подзаголовок 3"/>
          <p:cNvSpPr txBox="1">
            <a:spLocks/>
          </p:cNvSpPr>
          <p:nvPr/>
        </p:nvSpPr>
        <p:spPr>
          <a:xfrm>
            <a:off x="4485589" y="4452254"/>
            <a:ext cx="2863062" cy="4170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prstClr val="black"/>
                </a:solidFill>
              </a:rPr>
              <a:t>ТВАРИНИ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057173" y="302005"/>
            <a:ext cx="1762232" cy="13765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одзаголовок 3"/>
          <p:cNvSpPr txBox="1">
            <a:spLocks/>
          </p:cNvSpPr>
          <p:nvPr/>
        </p:nvSpPr>
        <p:spPr>
          <a:xfrm>
            <a:off x="4613127" y="573229"/>
            <a:ext cx="2592918" cy="83409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srgbClr val="FF0000"/>
                </a:solidFill>
              </a:rPr>
              <a:t>АМЕБА </a:t>
            </a:r>
          </a:p>
          <a:p>
            <a:pPr>
              <a:buClr>
                <a:prstClr val="white">
                  <a:shade val="95000"/>
                </a:prstClr>
              </a:buClr>
            </a:pPr>
            <a:r>
              <a:rPr lang="uk-UA" sz="2400" b="1" dirty="0" smtClean="0">
                <a:solidFill>
                  <a:srgbClr val="FF0000"/>
                </a:solidFill>
              </a:rPr>
              <a:t>ПРОТЕЙ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Апекс</vt:lpstr>
      <vt:lpstr>1_Апекс</vt:lpstr>
      <vt:lpstr>2_Апекс</vt:lpstr>
      <vt:lpstr>Дерев’янко Юлія Олександрівна</vt:lpstr>
      <vt:lpstr>Прийом  «Піраміда таксонів»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Дерев’янко Юлія Олександрівна</dc:title>
  <dc:creator>А</dc:creator>
  <cp:lastModifiedBy>А</cp:lastModifiedBy>
  <cp:revision>14</cp:revision>
  <dcterms:created xsi:type="dcterms:W3CDTF">2015-02-12T00:36:58Z</dcterms:created>
  <dcterms:modified xsi:type="dcterms:W3CDTF">2015-02-23T20:10:34Z</dcterms:modified>
</cp:coreProperties>
</file>